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10A24F-57EC-B543-AE06-7ED169481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A9E6EF8-ABC3-5D4D-80B8-26F331C34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72FCA06-440A-404B-8402-D46BB427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E6D56DC-1DB8-5444-BD4D-13297D8A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8A9A2D8-B16D-7E49-9C44-D5724C2C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955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CF5BCC-8704-3842-B938-D6B433BD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3CDD6C9-4E16-7F49-86DD-099C8308A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55AF158-FB67-A64B-8FFB-B77133CE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0227B28-7BB3-CB47-88FA-2B5217F3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599879F-535F-7541-B2F8-A000649B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827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B940FE1-1F23-4D44-B490-A3C77F4FF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B888AF7-ACDF-5D4D-B902-4B75701A0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B7B97AB-A609-A246-B163-2D3E94C6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F1DAE39-B2BB-6842-B4A7-E8BD2A7A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657355F-DDA0-EF45-99A6-E95DFAFA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437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F6EC87-2445-FE44-B6E4-6827BC19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FFA728C-DFC4-9142-B600-695FD751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DF792B4-3EF9-9549-8BCF-EA0DCFA0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51F2483-A5E2-ED49-B91C-9D5FB764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8DBD45D-BD1C-6F41-BE06-A89E220A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658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79059-A8D4-1840-B412-5904327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768C0EC-447A-2E40-A29D-2AD9FBA7B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066D458-C5B7-EA45-AF69-D8521D87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3DAA8FA-887E-5C42-9A36-FB3B11E3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E70473F-8490-D14D-BDD8-4C410C78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181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889DCC-31E2-AE44-BA9B-67741E6D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676D34-967D-834D-8077-17DFECA48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1F6F885-E396-EE4D-8F1B-6CCE317FB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C05E465-69A9-3944-9A7A-998C456A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E04A3C2-9119-4745-9F49-4C7F0589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3A3F7DF-D665-D541-B028-C7097054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036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4FE73D-C372-6841-A877-7C170784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1B8C4E0-B55F-BA46-97F1-4E82CE14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F87E902-53CD-5E45-8DF3-B0FC9B689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956F55A-E336-784F-B266-A19F97B70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AC1226D0-0E96-9747-B3D5-DA4119B25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CE14C8F-905F-5247-9D69-BAFC9AA1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7FA295A7-F741-D640-991D-0DA036B6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4408518-D2C3-8445-AAED-79F233CD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395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A87C40-A004-DB49-9EA9-0CA63E5C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579F8F6-1861-7243-8963-93D22850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C3E0BC8-F87B-1046-8CD5-CD6FCFD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F554135-E515-B244-9B90-DD99204D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127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CCD2824-5D6D-924D-BA46-7F142A65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365386E-C468-F94A-AFEF-5B9E040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83497AF-3D5F-2D4D-AE45-F905AD3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63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6FB980-356C-564B-BD03-57FEAD2A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2BE604-7A6F-344A-B96E-46EB4054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C002DB9-F434-2B4F-A594-7ABAC9BCA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9F448CD-5046-E344-89F3-36BF97D2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9946A3-FA20-0F47-BA29-CE0F0197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D18364B-96FD-AC44-AF55-92DBDA50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131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B37FED-D7CE-4744-9DF2-554B21A0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2766BCC-B083-9E41-8B7B-CCA9990E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69BAD23-DDA7-9749-9CA1-BBC41C828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6B07666-D2B3-114C-A6A9-00280D47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700B149-159A-6940-A77E-F3AC0AD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4F6E6AB-C6EE-E54D-B8B4-E08848A0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560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A4B05F3-31D1-1F46-B867-697BB854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21FF14E-BB82-764D-B881-1EFBB1DC0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B0147B2-C1EE-564F-B3E9-7862C6BCF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E28E-5D9F-674F-9181-66C2E007D25A}" type="datetimeFigureOut">
              <a:rPr lang="sr-Latn-RS" smtClean="0"/>
              <a:t>22.5.2023.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B1A7FD4-2091-C24B-996E-9F5620E89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465921D-DD59-0541-93D7-252902797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73BD-9B1A-D747-9D7A-53CFF9431C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501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C76AFE-A9B0-944E-8B46-D31F4CBD2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/>
          <a:lstStyle/>
          <a:p>
            <a:r>
              <a:rPr lang="hr-HR" dirty="0">
                <a:solidFill>
                  <a:srgbClr val="FFFFFF"/>
                </a:solidFill>
              </a:rPr>
              <a:t>FESTIVAL ZNANOSTI 2023.</a:t>
            </a:r>
            <a:endParaRPr lang="sr-Latn-RS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C4B49EE-43F5-FC40-A362-D4411BDF6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/>
          <a:lstStyle/>
          <a:p>
            <a:r>
              <a:rPr lang="hr-HR" b="1" dirty="0">
                <a:solidFill>
                  <a:srgbClr val="FFFFFF"/>
                </a:solidFill>
                <a:ea typeface="Calibri Light"/>
                <a:cs typeface="Calibri Light"/>
              </a:rPr>
              <a:t>PMF-Split</a:t>
            </a:r>
            <a:br>
              <a:rPr lang="hr-HR" b="1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hr-HR" b="1" dirty="0">
                <a:solidFill>
                  <a:srgbClr val="FFFFFF"/>
                </a:solidFill>
                <a:ea typeface="Calibri Light"/>
                <a:cs typeface="Calibri Light"/>
              </a:rPr>
              <a:t>Odjel </a:t>
            </a:r>
            <a:r>
              <a:rPr lang="hr-HR" b="1" dirty="0" smtClean="0">
                <a:solidFill>
                  <a:srgbClr val="FFFFFF"/>
                </a:solidFill>
                <a:ea typeface="Calibri Light"/>
                <a:cs typeface="Calibri Light"/>
              </a:rPr>
              <a:t>biologije</a:t>
            </a: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8"/>
            <a:ext cx="12192000" cy="6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2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83DD16D6-1FF9-7A49-8FC5-05CD10D89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r="7512" b="1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6D568B-7F54-3149-9607-EE5C5627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71" y="4217868"/>
            <a:ext cx="4725797" cy="1817171"/>
          </a:xfrm>
        </p:spPr>
        <p:txBody>
          <a:bodyPr>
            <a:normAutofit fontScale="90000"/>
          </a:bodyPr>
          <a:lstStyle/>
          <a:p>
            <a:pPr algn="r"/>
            <a:r>
              <a:rPr lang="hr-HR" sz="2400" dirty="0"/>
              <a:t>Naučili smo da bakterijama treba 24h da </a:t>
            </a:r>
            <a:r>
              <a:rPr lang="hr-HR" sz="2400" dirty="0" smtClean="0"/>
              <a:t>narastu na podlozi i da se tek onda </a:t>
            </a:r>
            <a:r>
              <a:rPr lang="hr-HR" sz="2400" dirty="0"/>
              <a:t>mogu </a:t>
            </a:r>
            <a:r>
              <a:rPr lang="hr-HR" sz="2400" dirty="0" smtClean="0"/>
              <a:t>vidjeti bakterijske kolonije. Sljedećeg dana, naša učiteljica Vedrana slikala nam je rezultate naših crteža</a:t>
            </a:r>
            <a:r>
              <a:rPr lang="hr-HR" sz="2400" dirty="0"/>
              <a:t>.</a:t>
            </a:r>
            <a:endParaRPr lang="sr-Latn-RS" sz="2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08D97BCC-370B-4538-9D62-136AC6343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2">
            <a:extLst>
              <a:ext uri="{FF2B5EF4-FFF2-40B4-BE49-F238E27FC236}">
                <a16:creationId xmlns:a16="http://schemas.microsoft.com/office/drawing/2014/main" xmlns="" id="{3535F383-78A0-864A-A7DA-34CED639A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r="39709" b="3"/>
          <a:stretch/>
        </p:blipFill>
        <p:spPr>
          <a:xfrm>
            <a:off x="213105" y="741775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C1BA173-64A6-4ACF-A849-F0194E82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FA7616A9-E500-694F-8B57-74587F92C2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r="34966" b="3"/>
          <a:stretch/>
        </p:blipFill>
        <p:spPr>
          <a:xfrm>
            <a:off x="2522835" y="78679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DA699A9-471A-451C-8D64-4BBFBB790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10">
            <a:extLst>
              <a:ext uri="{FF2B5EF4-FFF2-40B4-BE49-F238E27FC236}">
                <a16:creationId xmlns:a16="http://schemas.microsoft.com/office/drawing/2014/main" xmlns="" id="{B2DB3EDF-1BBF-4F40-91CC-F5EDD39B2B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r="32044" b="3"/>
          <a:stretch/>
        </p:blipFill>
        <p:spPr>
          <a:xfrm>
            <a:off x="5823281" y="709365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FF79B19-2390-46F4-BD3F-E2F55F6E1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717620FE-5092-C348-BCBD-AC4C108AB0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r="33603" b="3"/>
          <a:stretch/>
        </p:blipFill>
        <p:spPr>
          <a:xfrm>
            <a:off x="931778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2D7380E-05F8-4B98-9D58-B34C09FC6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5FC6502D-F64A-7AD8-5D41-0474BB63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197" y="3639726"/>
            <a:ext cx="5176345" cy="1817171"/>
          </a:xfrm>
        </p:spPr>
        <p:txBody>
          <a:bodyPr anchor="ctr">
            <a:normAutofit/>
          </a:bodyPr>
          <a:lstStyle/>
          <a:p>
            <a:r>
              <a:rPr lang="hr-HR" sz="2400"/>
              <a:t>OVO SU REZULTATI!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9229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1A75C49D-6035-8047-831B-81F2CB381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r="14979"/>
          <a:stretch/>
        </p:blipFill>
        <p:spPr>
          <a:xfrm>
            <a:off x="0" y="10"/>
            <a:ext cx="1218893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85737B-B36D-FB45-AF92-BDC2EF70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-377253"/>
            <a:ext cx="9144000" cy="30632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dirty="0" smtClean="0">
                <a:solidFill>
                  <a:srgbClr val="FFFFFF"/>
                </a:solidFill>
              </a:rPr>
              <a:t>Rezultati </a:t>
            </a:r>
            <a:r>
              <a:rPr lang="en-US" dirty="0" err="1" smtClean="0">
                <a:solidFill>
                  <a:srgbClr val="FFFFFF"/>
                </a:solidFill>
              </a:rPr>
              <a:t>našeg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posjeta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F</a:t>
            </a:r>
            <a:r>
              <a:rPr lang="en-US" dirty="0" err="1" smtClean="0">
                <a:solidFill>
                  <a:srgbClr val="FFFFFF"/>
                </a:solidFill>
              </a:rPr>
              <a:t>estivalu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znanosti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r-HR" dirty="0" smtClean="0">
                <a:solidFill>
                  <a:srgbClr val="FFFFFF"/>
                </a:solidFill>
              </a:rPr>
              <a:t>i Odjelu biologije, </a:t>
            </a:r>
            <a:r>
              <a:rPr lang="en-US" dirty="0" err="1" smtClean="0">
                <a:solidFill>
                  <a:srgbClr val="FFFFFF"/>
                </a:solidFill>
              </a:rPr>
              <a:t>svi</a:t>
            </a:r>
            <a:r>
              <a:rPr lang="hr-HR" dirty="0" smtClean="0">
                <a:solidFill>
                  <a:srgbClr val="FFFFFF"/>
                </a:solidFill>
              </a:rPr>
              <a:t>h su iznenadili i svidjeli su im se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r>
              <a:rPr lang="hr-HR" dirty="0" smtClean="0">
                <a:solidFill>
                  <a:srgbClr val="FFFFFF"/>
                </a:solidFill>
              </a:rPr>
              <a:t/>
            </a:r>
            <a:br>
              <a:rPr lang="hr-HR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95401"/>
              </p:ext>
            </p:extLst>
          </p:nvPr>
        </p:nvGraphicFramePr>
        <p:xfrm>
          <a:off x="10161005" y="6487160"/>
          <a:ext cx="20279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93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Nela Šimundić, 7.A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519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0161A9-3EE9-7442-AC5E-B431ECEE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Ove </a:t>
            </a:r>
            <a:r>
              <a:rPr lang="en-US" sz="3600" dirty="0" err="1" smtClean="0"/>
              <a:t>godine</a:t>
            </a:r>
            <a:r>
              <a:rPr lang="hr-HR" sz="3600" dirty="0" smtClean="0"/>
              <a:t>,</a:t>
            </a:r>
            <a:r>
              <a:rPr lang="en-US" sz="3600" dirty="0" smtClean="0"/>
              <a:t> </a:t>
            </a:r>
            <a:r>
              <a:rPr lang="hr-HR" sz="3600" dirty="0" smtClean="0"/>
              <a:t>mi, </a:t>
            </a:r>
            <a:r>
              <a:rPr lang="hr-HR" sz="3600" dirty="0"/>
              <a:t>učenici sedmih </a:t>
            </a:r>
            <a:r>
              <a:rPr lang="hr-HR" sz="3600" dirty="0" smtClean="0"/>
              <a:t>razreda,</a:t>
            </a:r>
            <a:r>
              <a:rPr lang="en-US" sz="3600" dirty="0" smtClean="0"/>
              <a:t> </a:t>
            </a:r>
            <a:r>
              <a:rPr lang="en-US" sz="3600" dirty="0" err="1"/>
              <a:t>posjetili</a:t>
            </a:r>
            <a:r>
              <a:rPr lang="en-US" sz="3600" dirty="0"/>
              <a:t> </a:t>
            </a:r>
            <a:r>
              <a:rPr lang="en-US" sz="3600" dirty="0" err="1"/>
              <a:t>smo</a:t>
            </a:r>
            <a:r>
              <a:rPr lang="en-US" sz="3600" dirty="0"/>
              <a:t> festival </a:t>
            </a:r>
            <a:r>
              <a:rPr lang="en-US" sz="3600" dirty="0" err="1"/>
              <a:t>znanosti</a:t>
            </a:r>
            <a:r>
              <a:rPr lang="hr-HR" sz="3600" dirty="0"/>
              <a:t>.</a:t>
            </a:r>
            <a:endParaRPr lang="en-US" sz="3600" dirty="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E41B446B-AF17-4A40-9CFC-F3C31C553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 r="-1" b="3267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AD034F-795A-D54B-8E28-DD087AE4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/>
              <a:t>Malo smo uranili pa smo odlučili pogledati izložbu, u kojoj smo vidjeli mnogo zanimljivih pokusa: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F7C0FA09-7619-1AD2-3BE7-E35101C3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Telefon od šalica i konca</a:t>
            </a: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4E8FD618-CD78-7943-B96E-0C5EDA357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4" r="-1" b="1214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AA75791-ABD6-45E2-B58A-77112BD0F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2A542E6-1924-4FE2-89D1-3CB19468C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F353183-2147-472B-AD7D-4A085FF6A4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AAA42C8-A082-4DFD-A5F3-FC9EF825B1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896270F5-E72F-A041-B69E-968EB2943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668"/>
          <a:stretch/>
        </p:blipFill>
        <p:spPr>
          <a:xfrm>
            <a:off x="3214340" y="1342539"/>
            <a:ext cx="2280713" cy="4172921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820103-AAD5-1C4C-A455-ED3F38BF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530" y="695664"/>
            <a:ext cx="3313114" cy="3783015"/>
          </a:xfrm>
        </p:spPr>
        <p:txBody>
          <a:bodyPr anchor="t">
            <a:normAutofit/>
          </a:bodyPr>
          <a:lstStyle/>
          <a:p>
            <a:r>
              <a:rPr lang="hr-HR" sz="2400">
                <a:solidFill>
                  <a:schemeClr val="tx1">
                    <a:alpha val="60000"/>
                  </a:schemeClr>
                </a:solidFill>
              </a:rPr>
              <a:t>Pokus s tekućim dušikom i balonom</a:t>
            </a:r>
            <a:endParaRPr lang="sr-Latn-RS" sz="24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1CABD86C-46F0-7344-B565-EE8202188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" b="10656"/>
          <a:stretch/>
        </p:blipFill>
        <p:spPr>
          <a:xfrm>
            <a:off x="5820192" y="2206172"/>
            <a:ext cx="2282400" cy="41724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598482D1-A2ED-FD4B-9942-00B1D364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7"/>
          <a:stretch/>
        </p:blipFill>
        <p:spPr>
          <a:xfrm>
            <a:off x="415740" y="195285"/>
            <a:ext cx="2282400" cy="4172400"/>
          </a:xfrm>
          <a:prstGeom prst="rect">
            <a:avLst/>
          </a:prstGeom>
        </p:spPr>
      </p:pic>
      <p:pic>
        <p:nvPicPr>
          <p:cNvPr id="2" name="Slika 4">
            <a:extLst>
              <a:ext uri="{FF2B5EF4-FFF2-40B4-BE49-F238E27FC236}">
                <a16:creationId xmlns:a16="http://schemas.microsoft.com/office/drawing/2014/main" xmlns="" id="{CD14BAC6-6EA1-7B45-96B4-9B5F6E3FA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70" y="1439333"/>
            <a:ext cx="24384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172A0AC-3DCE-4672-BCAF-28FEF91F6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E6F1C77-EDC9-4C5F-8C1C-62DD46BDA3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87FCE985-5580-9447-8E98-83946BFB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0" b="29469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951F6A2-4861-7248-A175-895F8D1F8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hr-HR" sz="2400">
                <a:solidFill>
                  <a:srgbClr val="FFFFFF"/>
                </a:solidFill>
              </a:rPr>
              <a:t>Pokus tlaka vode</a:t>
            </a:r>
            <a:endParaRPr lang="sr-Latn-RS" sz="2400">
              <a:solidFill>
                <a:srgbClr val="FFFFFF"/>
              </a:solidFill>
            </a:endParaRPr>
          </a:p>
        </p:txBody>
      </p:sp>
      <p:pic>
        <p:nvPicPr>
          <p:cNvPr id="12" name="Slika 13">
            <a:extLst>
              <a:ext uri="{FF2B5EF4-FFF2-40B4-BE49-F238E27FC236}">
                <a16:creationId xmlns:a16="http://schemas.microsoft.com/office/drawing/2014/main" xmlns="" id="{3E5E9C43-A43D-FC41-86BA-9DE484FDC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667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7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889AE703-9EC1-473D-8723-8E991E885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839063EC-3838-194E-B403-A09633ADC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1" b="34070"/>
          <a:stretch/>
        </p:blipFill>
        <p:spPr>
          <a:xfrm>
            <a:off x="2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68715B93-29AA-094A-8711-6F1F0F693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r="9749" b="-1"/>
          <a:stretch/>
        </p:blipFill>
        <p:spPr>
          <a:xfrm>
            <a:off x="7653520" y="10"/>
            <a:ext cx="4538480" cy="2624956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E23D601F-BC0D-FD40-3B36-BC009E4CD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4445309"/>
            <a:ext cx="6400800" cy="1693099"/>
          </a:xfrm>
        </p:spPr>
        <p:txBody>
          <a:bodyPr>
            <a:normAutofit/>
          </a:bodyPr>
          <a:lstStyle/>
          <a:p>
            <a:r>
              <a:rPr lang="hr-HR" sz="2400"/>
              <a:t>Naučili smo kako struja putuje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274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75C830-51A5-034A-8C03-EDCFD0B7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Autofit/>
          </a:bodyPr>
          <a:lstStyle/>
          <a:p>
            <a:r>
              <a:rPr lang="hr-HR" sz="3600" dirty="0"/>
              <a:t>Nakon </a:t>
            </a:r>
            <a:r>
              <a:rPr lang="hr-HR" sz="3600" dirty="0" smtClean="0"/>
              <a:t>toga, </a:t>
            </a:r>
            <a:r>
              <a:rPr lang="hr-HR" sz="3600" dirty="0"/>
              <a:t>krenuli smo na </a:t>
            </a:r>
            <a:r>
              <a:rPr lang="hr-HR" sz="3600" dirty="0" smtClean="0"/>
              <a:t>dogovoreno predavanje na Odjelu biologije, ali </a:t>
            </a:r>
            <a:r>
              <a:rPr lang="hr-HR" sz="3600" dirty="0"/>
              <a:t>prije predavanja </a:t>
            </a:r>
            <a:r>
              <a:rPr lang="hr-HR" sz="3600" dirty="0" smtClean="0"/>
              <a:t>još smo malo </a:t>
            </a:r>
            <a:r>
              <a:rPr lang="hr-HR" sz="3600" dirty="0"/>
              <a:t>razgledali fakultet.</a:t>
            </a:r>
            <a:endParaRPr lang="sr-Latn-R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EB8F9B4-EAAB-D4E7-A25F-C8244BBA8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50" y="4269585"/>
            <a:ext cx="6002110" cy="3729034"/>
          </a:xfrm>
        </p:spPr>
        <p:txBody>
          <a:bodyPr>
            <a:normAutofit/>
          </a:bodyPr>
          <a:lstStyle/>
          <a:p>
            <a:pPr lvl="1"/>
            <a:r>
              <a:rPr lang="hr-HR" dirty="0"/>
              <a:t>Vidjeli smo puno primjeraka </a:t>
            </a:r>
            <a:r>
              <a:rPr lang="hr-HR" dirty="0" smtClean="0"/>
              <a:t>prepariranih različitih vrsta živih </a:t>
            </a:r>
            <a:r>
              <a:rPr lang="hr-HR" dirty="0"/>
              <a:t>bića.</a:t>
            </a:r>
            <a:endParaRPr lang="en-U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D0C29D7A-A190-994C-9516-9A669F936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 r="-2" b="2530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63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D48D9584-D2FD-48CE-9E17-4E250B743B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B175FE3C-EE2F-B44B-AC3C-4E2320213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r="25356" b="2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xmlns="" id="{D49024EA-704F-964E-A637-D0E75E494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1" r="1" b="35827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54301F02-0201-C441-AA59-99823F155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8" r="1" b="48145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CA17DEF4-6C5D-41C6-8D93-5C7CFD7AD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xmlns="" id="{22BBC5A3-5C8C-4FB9-AEFF-8778D2C98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hr-HR" dirty="0"/>
              <a:t>su nam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52098F-741F-C34A-9E98-DD51DC6B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16" y="1710460"/>
            <a:ext cx="3429000" cy="45252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z="3600" dirty="0" smtClean="0"/>
              <a:t>N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36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predavanj</a:t>
            </a:r>
            <a:r>
              <a:rPr lang="hr-HR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dvije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profesorice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3600" dirty="0" smtClean="0"/>
              <a:t>govorile su nam o svijetu </a:t>
            </a:r>
            <a:r>
              <a:rPr lang="en-US" sz="36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bakterija</a:t>
            </a:r>
            <a:r>
              <a:rPr lang="hr-HR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hr-HR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hr-HR" sz="3600" dirty="0"/>
              <a:t>N</a:t>
            </a:r>
            <a:r>
              <a:rPr lang="en-US" sz="36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aučil</a:t>
            </a:r>
            <a:r>
              <a:rPr lang="hr-HR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smo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kako izraditi crtež nanoseći bakterije na hranjive podloge gdje one lako rastu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5A0C609C-5D7E-B740-A5C8-4B113D6DA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1" b="47643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9F4C545-E278-42ED-9B78-2EBA464444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845A0EE-C4C8-4AE1-B3C6-1261368AC0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D4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10">
            <a:extLst>
              <a:ext uri="{FF2B5EF4-FFF2-40B4-BE49-F238E27FC236}">
                <a16:creationId xmlns:a16="http://schemas.microsoft.com/office/drawing/2014/main" xmlns="" id="{6FC06F34-5C03-564B-9D2B-A404C3DEB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3" y="639763"/>
            <a:ext cx="4673600" cy="2066925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6BB973EC-1C15-DA4D-A48C-CE26DBC5F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3" y="2774950"/>
            <a:ext cx="1512888" cy="3443288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701CF7C6-71AB-914F-B13B-FD544E3F5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63" y="2774950"/>
            <a:ext cx="1512888" cy="3443288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2AD4CA2E-F428-844C-8D0C-3392B2C13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13" y="2774950"/>
            <a:ext cx="1512888" cy="3443288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4AFBDD-6C28-D443-AF88-0A0E9466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3280"/>
            <a:ext cx="5734361" cy="7380767"/>
          </a:xfrm>
          <a:solidFill>
            <a:srgbClr val="F2EBD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kern="1200" dirty="0" smtClean="0">
                <a:latin typeface="+mj-lt"/>
                <a:ea typeface="+mj-ea"/>
                <a:cs typeface="+mj-cs"/>
              </a:rPr>
              <a:t>Nakon predavanja, </a:t>
            </a:r>
            <a:r>
              <a:rPr lang="en-US" sz="3600" kern="1200" dirty="0" smtClean="0">
                <a:latin typeface="+mj-lt"/>
                <a:ea typeface="+mj-ea"/>
                <a:cs typeface="+mj-cs"/>
              </a:rPr>
              <a:t>pod</a:t>
            </a:r>
            <a:r>
              <a:rPr lang="hr-HR" sz="3600" kern="1200" dirty="0" smtClean="0"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 err="1" smtClean="0">
                <a:latin typeface="+mj-lt"/>
                <a:ea typeface="+mj-ea"/>
                <a:cs typeface="+mj-cs"/>
              </a:rPr>
              <a:t>jelili</a:t>
            </a:r>
            <a:r>
              <a:rPr lang="hr-HR" sz="3600" kern="1200" dirty="0" smtClean="0">
                <a:latin typeface="+mj-lt"/>
                <a:ea typeface="+mj-ea"/>
                <a:cs typeface="+mj-cs"/>
              </a:rPr>
              <a:t> smo se</a:t>
            </a:r>
            <a:r>
              <a:rPr lang="en-US" sz="36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u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parove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hr-HR" sz="3600" kern="1200" dirty="0" smtClean="0">
                <a:latin typeface="+mj-lt"/>
                <a:ea typeface="+mj-ea"/>
                <a:cs typeface="+mj-cs"/>
              </a:rPr>
              <a:t>za</a:t>
            </a:r>
            <a:r>
              <a:rPr lang="en-US" sz="3600" kern="1200" dirty="0" err="1" smtClean="0">
                <a:latin typeface="+mj-lt"/>
                <a:ea typeface="+mj-ea"/>
                <a:cs typeface="+mj-cs"/>
              </a:rPr>
              <a:t>počeli</a:t>
            </a:r>
            <a:r>
              <a:rPr lang="en-US" sz="36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hr-HR" sz="3600" kern="1200" dirty="0" smtClean="0">
                <a:latin typeface="+mj-lt"/>
                <a:ea typeface="+mj-ea"/>
                <a:cs typeface="+mj-cs"/>
              </a:rPr>
              <a:t>s </a:t>
            </a:r>
            <a:r>
              <a:rPr lang="en-US" sz="3600" kern="1200" dirty="0" err="1" smtClean="0">
                <a:latin typeface="+mj-lt"/>
                <a:ea typeface="+mj-ea"/>
                <a:cs typeface="+mj-cs"/>
              </a:rPr>
              <a:t>crta</a:t>
            </a:r>
            <a:r>
              <a:rPr lang="hr-HR" sz="3600" kern="1200" dirty="0" smtClean="0">
                <a:latin typeface="+mj-lt"/>
                <a:ea typeface="+mj-ea"/>
                <a:cs typeface="+mj-cs"/>
              </a:rPr>
              <a:t>njem</a:t>
            </a:r>
            <a:r>
              <a:rPr lang="en-US" sz="3600" kern="1200" dirty="0" smtClean="0">
                <a:latin typeface="+mj-lt"/>
                <a:ea typeface="+mj-ea"/>
                <a:cs typeface="+mj-cs"/>
              </a:rPr>
              <a:t>.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76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179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FESTIVAL ZNANOSTI 2023.</vt:lpstr>
      <vt:lpstr>Ove godine, mi, učenici sedmih razreda, posjetili smo festival znanosti.</vt:lpstr>
      <vt:lpstr>Malo smo uranili pa smo odlučili pogledati izložbu, u kojoj smo vidjeli mnogo zanimljivih pokusa:</vt:lpstr>
      <vt:lpstr>PowerPoint Presentation</vt:lpstr>
      <vt:lpstr>PowerPoint Presentation</vt:lpstr>
      <vt:lpstr>PowerPoint Presentation</vt:lpstr>
      <vt:lpstr>Nakon toga, krenuli smo na dogovoreno predavanje na Odjelu biologije, ali prije predavanja još smo malo razgledali fakultet.</vt:lpstr>
      <vt:lpstr>Na predavanju dvije profesorice govorile su nam o svijetu bakterija. Naučili smo kako izraditi crtež nanoseći bakterije na hranjive podloge gdje one lako rastu.</vt:lpstr>
      <vt:lpstr>Nakon predavanja, podijelili smo se u parove i započeli s crtanjem.</vt:lpstr>
      <vt:lpstr>Naučili smo da bakterijama treba 24h da narastu na podlozi i da se tek onda mogu vidjeti bakterijske kolonije. Sljedećeg dana, naša učiteljica Vedrana slikala nam je rezultate naših crteža.</vt:lpstr>
      <vt:lpstr>Rezultati našeg posjeta Festivalu znanosti i Odjelu biologije, svih su iznenadili i svidjeli su im se.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ZNANOSTI 2023.</dc:title>
  <dc:creator>Nepoznati korisnik</dc:creator>
  <cp:lastModifiedBy>Vedrana</cp:lastModifiedBy>
  <cp:revision>11</cp:revision>
  <dcterms:created xsi:type="dcterms:W3CDTF">2023-05-03T08:01:27Z</dcterms:created>
  <dcterms:modified xsi:type="dcterms:W3CDTF">2023-05-22T04:56:47Z</dcterms:modified>
</cp:coreProperties>
</file>