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ECDE40-CACC-A045-A560-08BC829E4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3F41A1D-D921-6347-BEC2-9167D2BCA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A42EA2-A91C-2446-BCFF-17094803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A3091A-BB9D-AB4F-9591-861BC49C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B2314A-F2B5-A44B-8EA7-97C45958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970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79581-858A-1042-8EAE-A4738652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21E80D2-3EA9-1644-B2AE-4E1CBAE1D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C63AAF-6B16-6F48-94BF-9A91E469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EB6CE9-0871-6744-9E16-C9149577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9AD2A0-BBC5-A949-9C83-01D2FFCF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57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0D1D128-CA6E-4741-A1AC-5CF82A86B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DEE1226-C524-8345-A761-CCDA99D96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249C97-4555-BD45-91ED-27A432F4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A11C2D-220E-A44E-83AB-EDF37C19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93AA56-9B40-2A4F-8723-6B54252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96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E37033-8978-A346-BA4B-D5A3A9D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F85480-7FB2-D240-8CCA-16FCDB35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6FBAF3-68BD-A046-92B6-1BEB2F3E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15C2D6-A35A-EA4B-9726-00E4983A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A62260-9908-6243-8DE5-88CCB102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286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1CA42-462E-954D-98C5-EBA49CC6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C2BA53-F265-B143-8C3A-E57FF2E60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2F16C8-BD93-F547-A012-A958F111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585007-8B75-EC4A-A8FB-71EA0F03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EB585E-4D6B-7E4D-B51C-5A0E72C4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80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53816C-8068-034F-A207-55B597E5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D83BEE-B7BB-9340-A1F3-11175C15A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9CD8C3A-5DD0-5E47-9869-D32002435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56509BE-D470-794E-A7DE-44D567D0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F370771-BBDD-0D4F-B790-A1744550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712A0A-1CD2-4441-8419-D476C0A4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140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45CF68-5341-E84C-849D-AF2EBA4F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609D09-10FB-1F45-A814-BD79226BC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341A67-7128-1445-B2AE-2B22C02AD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9036B3-22CC-4E42-B4DD-3C01AC0A9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791D7C-9C7B-9846-B728-0C700068A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0F5DEAE-431C-054D-BD8F-B8FE31E3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212E89A-40C9-9844-B7CF-8039F084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03C4E32-CFE5-594C-9A9C-6087BC8B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40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C58C6-2419-2E4A-B19B-677D5E67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0391BC7-0FCE-934F-B1E1-8F6C731C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8502267-6121-BD45-A993-DA77F41A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3D96D40-6B08-214C-B662-F6EB23EC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81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2A37CE7-8501-C848-8C09-24FA19D8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05B14D-0142-6E41-8154-ECF7EFE0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36BB48-8A53-A044-8C2B-BA6EB8A6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301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A40B9-F88A-2940-A3DE-0A4CB42A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783712-2597-6A48-9904-09109C4C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94DD38-CB2C-8E4D-8B71-6686E7306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5DB300-5366-BB41-860E-99BBFADE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B285646-E83B-A643-95E5-9ADBAED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3B19A2-8F4E-5F45-A4B3-3D54AEB4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94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B3B2E4-DF19-384E-A67A-5F74D9E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8242BA2-AE57-E040-A92F-9B56BD4BC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DE26BF-5E01-3C4B-90BD-6A86BBAB0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2BA729-EB55-AD4D-9023-699DBB71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43510FB-D24F-E949-B878-0C5236B6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420DB8-83FA-794D-8708-60C2FAE1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515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8C85909-8647-904F-8D57-AB40A6FF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409825-BF4F-BC49-8515-DBDE6B1DF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BB879D-5755-6D43-9662-30B898198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80E7-1A51-3449-BBE0-61012F9AB561}" type="datetimeFigureOut">
              <a:rPr lang="sr-Latn-RS" smtClean="0"/>
              <a:t>6.6.2022.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69F10E-09B1-FD47-ACC6-0DB231FB9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105943-9048-CD47-B611-04E162F94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A410-F5F4-114F-BD0D-84D8DE1894B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2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417C682-C7B6-6F4E-A4D0-572ABDF71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E3D64F-93E6-8F43-9E01-3F1AA320B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/>
          <a:lstStyle/>
          <a:p>
            <a:r>
              <a:rPr lang="hr-HR" b="1">
                <a:solidFill>
                  <a:srgbClr val="FFFFFF"/>
                </a:solidFill>
              </a:rPr>
              <a:t>KLIMATSKE PROMJENE</a:t>
            </a:r>
            <a:endParaRPr lang="sr-Latn-RS" b="1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A4C07F-B880-6C40-AEFE-48B9DF8B3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9105" y="4159404"/>
            <a:ext cx="10792047" cy="2260003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  <a:p>
            <a:r>
              <a:rPr lang="hr-HR">
                <a:solidFill>
                  <a:srgbClr val="FFFFFF"/>
                </a:solidFill>
              </a:rPr>
              <a:t>            </a:t>
            </a:r>
          </a:p>
          <a:p>
            <a:r>
              <a:rPr lang="hr-HR">
                <a:solidFill>
                  <a:srgbClr val="FFFFFF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06225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ED67EC-5E42-154F-9F38-4225430C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sr-Latn-R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4BF17D-30E5-3D4D-A66E-8296D9B6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/>
              <a:t>Volonteri Crvenoga križa posjetili su našu školu te su održali  radionicu na temu klimatskih promjena. </a:t>
            </a:r>
          </a:p>
          <a:p>
            <a:r>
              <a:rPr lang="hr-HR" sz="2200" dirty="0"/>
              <a:t>Ta se radionica odvijala u mnogim školama diljem Splita u periodu od 11.-14 lipnja.2022. godine.</a:t>
            </a:r>
          </a:p>
          <a:p>
            <a:r>
              <a:rPr lang="hr-HR" sz="2200" dirty="0"/>
              <a:t>Ujedno je taj tjedan bio tjedan Crvenoga križa.</a:t>
            </a:r>
          </a:p>
          <a:p>
            <a:r>
              <a:rPr lang="hr-HR" sz="2200" dirty="0"/>
              <a:t>Cilj ove radionice bilo je stjecanje novoga znanja o klimatskim promjenama, njihovim uzrocima te posljedicama.</a:t>
            </a:r>
          </a:p>
          <a:p>
            <a:endParaRPr lang="sr-Latn-RS" sz="2200" dirty="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B2B06AAC-0D9C-BF42-88AC-9F008A464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16599" b="-1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44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6CA402-63C9-E840-9305-762A4AB0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anchor="b">
            <a:normAutofit/>
          </a:bodyPr>
          <a:lstStyle/>
          <a:p>
            <a:endParaRPr lang="sr-Latn-RS" sz="540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DFB84A35-AB55-7346-89C7-05366EA99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r="-3" b="46647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4530BEB3-CA98-4D4E-8770-F85D69204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r="-1" b="35716"/>
          <a:stretch/>
        </p:blipFill>
        <p:spPr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7CA87355-D52C-F34A-93A5-E26F0CFB48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6935" b="2"/>
          <a:stretch/>
        </p:blipFill>
        <p:spPr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527440-1D44-6646-9A21-7DF02E05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809" y="2846851"/>
            <a:ext cx="4851990" cy="3330111"/>
          </a:xfrm>
        </p:spPr>
        <p:txBody>
          <a:bodyPr>
            <a:normAutofit/>
          </a:bodyPr>
          <a:lstStyle/>
          <a:p>
            <a:r>
              <a:rPr lang="hr-HR" sz="2200"/>
              <a:t>Prije samog početka radionice učenici su se podijelili u četiri grupe. </a:t>
            </a:r>
          </a:p>
          <a:p>
            <a:r>
              <a:rPr lang="hr-HR" sz="2200"/>
              <a:t>Zatim su se uputili u školski vrt gdje se radionica i odvijala.</a:t>
            </a:r>
          </a:p>
          <a:p>
            <a:r>
              <a:rPr lang="hr-HR" sz="2200"/>
              <a:t>Volonteri su zaljepili razne plakate po drveću koji su nam poslužili kao smjernice.</a:t>
            </a:r>
          </a:p>
          <a:p>
            <a:r>
              <a:rPr lang="hr-HR" sz="2200"/>
              <a:t>Na tlo su odložili papire sa natpisima „ne”, „da” i „ne znam”.</a:t>
            </a:r>
          </a:p>
          <a:p>
            <a:endParaRPr lang="sr-Latn-RS" sz="2200"/>
          </a:p>
        </p:txBody>
      </p:sp>
    </p:spTree>
    <p:extLst>
      <p:ext uri="{BB962C8B-B14F-4D97-AF65-F5344CB8AC3E}">
        <p14:creationId xmlns:p14="http://schemas.microsoft.com/office/powerpoint/2010/main" val="22731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65984B60-6174-E143-96FA-9722A3FE6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r="278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8B22922-730F-AD49-AD91-99730165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/>
          <a:lstStyle/>
          <a:p>
            <a:endParaRPr lang="sr-Latn-RS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62DA66-748F-0047-80B6-6E310FF6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Na početku radionice učenici su stavili dva termometra koji su imali jednaku temperaturu u dvije staklenke.</a:t>
            </a:r>
          </a:p>
          <a:p>
            <a:r>
              <a:rPr lang="hr-HR" sz="2000">
                <a:solidFill>
                  <a:srgbClr val="FFFFFF"/>
                </a:solidFill>
              </a:rPr>
              <a:t>Jednu su odložili u hlad,a drugu na mjesto gdje ima sunčeve svjetlosti. </a:t>
            </a:r>
          </a:p>
          <a:p>
            <a:r>
              <a:rPr lang="hr-HR" sz="2000">
                <a:solidFill>
                  <a:srgbClr val="FFFFFF"/>
                </a:solidFill>
              </a:rPr>
              <a:t>Trebali smo pričekati 15-ak minuta.</a:t>
            </a:r>
          </a:p>
          <a:p>
            <a:r>
              <a:rPr lang="hr-HR" sz="2000">
                <a:solidFill>
                  <a:srgbClr val="FFFFFF"/>
                </a:solidFill>
              </a:rPr>
              <a:t>U međuvremenu smo odradili kviz u kojemu smo raspravljali o klimatskim promjenama te kako čovjek utječe na njih.</a:t>
            </a:r>
            <a:endParaRPr lang="sr-Latn-RS" sz="2000">
              <a:solidFill>
                <a:srgbClr val="FFFFFF"/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784829C-81FE-4C4E-A81E-912E365E7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5" r="-1" b="2042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12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ED1EA0-0F59-A642-981F-9DE89EAD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86B81F-AD46-194A-BE50-9E37A85C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hr-HR" sz="1700"/>
              <a:t>Kada je prošlo petnaest minuta otišli smo do stakleniki te smo iz njih izvadili termometre.</a:t>
            </a:r>
          </a:p>
          <a:p>
            <a:r>
              <a:rPr lang="hr-HR" sz="1700"/>
              <a:t>S njih smo očitali temperaturu.</a:t>
            </a:r>
          </a:p>
          <a:p>
            <a:r>
              <a:rPr lang="hr-HR" sz="1700"/>
              <a:t>Tempeatura termometra koji je bio u hladu narasla je za svega nekoliko Celzijevih stupnjeva,no temperatura drugog termometra dosegla je temperaturu od 50 Celzijevih stupnjeva!</a:t>
            </a:r>
          </a:p>
          <a:p>
            <a:r>
              <a:rPr lang="hr-HR" sz="1700"/>
              <a:t>Ovim pokusom na simboličan način prikazan je učinak staklenika.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79038C2-6311-3A4E-BF9E-A73876D13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7" r="1" b="32069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A4568756-01FB-E647-A56D-EAD134BFB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0" b="933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31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CDCC26-F546-2E46-BCF9-68599E7C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sr-Latn-R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AAB9B-390D-DA48-AF49-D0031F0C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000" dirty="0"/>
              <a:t>Radionicu smo završili pisanjem prijedloga kako možemo pomoći očuvanju okoliša i </a:t>
            </a:r>
            <a:r>
              <a:rPr lang="hr-HR" sz="2000" dirty="0" err="1"/>
              <a:t>spriječavanju</a:t>
            </a:r>
            <a:r>
              <a:rPr lang="hr-HR" sz="2000" dirty="0"/>
              <a:t> prirodnih katastrofa.</a:t>
            </a:r>
          </a:p>
          <a:p>
            <a:r>
              <a:rPr lang="hr-HR" sz="2000" dirty="0"/>
              <a:t> Svaki učenik naučio je nešto novo.</a:t>
            </a:r>
          </a:p>
          <a:p>
            <a:r>
              <a:rPr lang="hr-HR" sz="2000" dirty="0"/>
              <a:t>Jako nam se svidjela radionica jer je obuhvatila veliku količinu ekoloških problema današnjice te načine na koji je i mi možemo spriječiti.</a:t>
            </a:r>
          </a:p>
          <a:p>
            <a:endParaRPr lang="sr-Latn-RS" sz="20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A8FD621-AAFB-7C4A-A441-0CF42DDF7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 r="-1" b="293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21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959A950-4C54-0E4B-BD14-F2806612D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Široki zaslon</PresentationFormat>
  <Paragraphs>23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KLIMATSKE PROMJENE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KLIMATSKE PROMJENE</dc:title>
  <dc:creator>Iva Granić</dc:creator>
  <cp:lastModifiedBy>Antonija Medak</cp:lastModifiedBy>
  <cp:revision>5</cp:revision>
  <dcterms:created xsi:type="dcterms:W3CDTF">2022-05-22T15:02:44Z</dcterms:created>
  <dcterms:modified xsi:type="dcterms:W3CDTF">2022-06-06T11:52:37Z</dcterms:modified>
</cp:coreProperties>
</file>